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278" r:id="rId3"/>
    <p:sldId id="298" r:id="rId4"/>
    <p:sldId id="306" r:id="rId5"/>
    <p:sldId id="304" r:id="rId6"/>
    <p:sldId id="307" r:id="rId7"/>
    <p:sldId id="309" r:id="rId8"/>
    <p:sldId id="296" r:id="rId9"/>
    <p:sldId id="277" r:id="rId10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3">
          <p15:clr>
            <a:srgbClr val="A4A3A4"/>
          </p15:clr>
        </p15:guide>
        <p15:guide id="2" orient="horz" pos="1504">
          <p15:clr>
            <a:srgbClr val="A4A3A4"/>
          </p15:clr>
        </p15:guide>
        <p15:guide id="3" orient="horz" pos="1186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orient="horz" pos="1361">
          <p15:clr>
            <a:srgbClr val="A4A3A4"/>
          </p15:clr>
        </p15:guide>
        <p15:guide id="6" orient="horz" pos="1138">
          <p15:clr>
            <a:srgbClr val="A4A3A4"/>
          </p15:clr>
        </p15:guide>
        <p15:guide id="7" orient="horz" pos="1745">
          <p15:clr>
            <a:srgbClr val="A4A3A4"/>
          </p15:clr>
        </p15:guide>
        <p15:guide id="8" orient="horz" pos="246">
          <p15:clr>
            <a:srgbClr val="A4A3A4"/>
          </p15:clr>
        </p15:guide>
        <p15:guide id="9" orient="horz" pos="3127">
          <p15:clr>
            <a:srgbClr val="A4A3A4"/>
          </p15:clr>
        </p15:guide>
        <p15:guide id="10" orient="horz" pos="1938">
          <p15:clr>
            <a:srgbClr val="A4A3A4"/>
          </p15:clr>
        </p15:guide>
        <p15:guide id="11" orient="horz" pos="1267">
          <p15:clr>
            <a:srgbClr val="A4A3A4"/>
          </p15:clr>
        </p15:guide>
        <p15:guide id="12" pos="1821">
          <p15:clr>
            <a:srgbClr val="A4A3A4"/>
          </p15:clr>
        </p15:guide>
        <p15:guide id="13" pos="2829">
          <p15:clr>
            <a:srgbClr val="A4A3A4"/>
          </p15:clr>
        </p15:guide>
        <p15:guide id="14" pos="3542">
          <p15:clr>
            <a:srgbClr val="A4A3A4"/>
          </p15:clr>
        </p15:guide>
        <p15:guide id="15" pos="30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5D4"/>
    <a:srgbClr val="E0F0E5"/>
    <a:srgbClr val="008E90"/>
    <a:srgbClr val="E5F0FF"/>
    <a:srgbClr val="1466BF"/>
    <a:srgbClr val="26A9E0"/>
    <a:srgbClr val="007330"/>
    <a:srgbClr val="80C242"/>
    <a:srgbClr val="BCB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89307" autoAdjust="0"/>
  </p:normalViewPr>
  <p:slideViewPr>
    <p:cSldViewPr snapToGrid="0" snapToObjects="1" showGuides="1">
      <p:cViewPr varScale="1">
        <p:scale>
          <a:sx n="97" d="100"/>
          <a:sy n="97" d="100"/>
        </p:scale>
        <p:origin x="2172" y="90"/>
      </p:cViewPr>
      <p:guideLst>
        <p:guide orient="horz" pos="3953"/>
        <p:guide orient="horz" pos="1504"/>
        <p:guide orient="horz" pos="1186"/>
        <p:guide orient="horz" pos="3135"/>
        <p:guide orient="horz" pos="1361"/>
        <p:guide orient="horz" pos="1138"/>
        <p:guide orient="horz" pos="1745"/>
        <p:guide orient="horz" pos="246"/>
        <p:guide orient="horz" pos="3127"/>
        <p:guide orient="horz" pos="1938"/>
        <p:guide orient="horz" pos="1267"/>
        <p:guide pos="1821"/>
        <p:guide pos="2829"/>
        <p:guide pos="3542"/>
        <p:guide pos="30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Howard" userId="7e70dd23-3920-45c5-b01c-b45520fe06bb" providerId="ADAL" clId="{3994CBE7-CF3D-4E1F-BC7E-6F5E5F49FC0A}"/>
    <pc:docChg chg="undo custSel addSld delSld modSld">
      <pc:chgData name="Dan Howard" userId="7e70dd23-3920-45c5-b01c-b45520fe06bb" providerId="ADAL" clId="{3994CBE7-CF3D-4E1F-BC7E-6F5E5F49FC0A}" dt="2018-10-02T14:49:54.606" v="3094" actId="6549"/>
      <pc:docMkLst>
        <pc:docMk/>
      </pc:docMkLst>
      <pc:sldChg chg="modSp">
        <pc:chgData name="Dan Howard" userId="7e70dd23-3920-45c5-b01c-b45520fe06bb" providerId="ADAL" clId="{3994CBE7-CF3D-4E1F-BC7E-6F5E5F49FC0A}" dt="2018-10-02T09:20:47.086" v="17" actId="20577"/>
        <pc:sldMkLst>
          <pc:docMk/>
          <pc:sldMk cId="499594777" sldId="278"/>
        </pc:sldMkLst>
        <pc:spChg chg="mod">
          <ac:chgData name="Dan Howard" userId="7e70dd23-3920-45c5-b01c-b45520fe06bb" providerId="ADAL" clId="{3994CBE7-CF3D-4E1F-BC7E-6F5E5F49FC0A}" dt="2018-10-02T09:20:38.728" v="6" actId="20577"/>
          <ac:spMkLst>
            <pc:docMk/>
            <pc:sldMk cId="499594777" sldId="278"/>
            <ac:spMk id="2" creationId="{00000000-0000-0000-0000-000000000000}"/>
          </ac:spMkLst>
        </pc:spChg>
        <pc:spChg chg="mod">
          <ac:chgData name="Dan Howard" userId="7e70dd23-3920-45c5-b01c-b45520fe06bb" providerId="ADAL" clId="{3994CBE7-CF3D-4E1F-BC7E-6F5E5F49FC0A}" dt="2018-10-02T09:20:47.086" v="17" actId="20577"/>
          <ac:spMkLst>
            <pc:docMk/>
            <pc:sldMk cId="499594777" sldId="278"/>
            <ac:spMk id="5" creationId="{00000000-0000-0000-0000-000000000000}"/>
          </ac:spMkLst>
        </pc:spChg>
      </pc:sldChg>
      <pc:sldChg chg="addSp delSp modSp">
        <pc:chgData name="Dan Howard" userId="7e70dd23-3920-45c5-b01c-b45520fe06bb" providerId="ADAL" clId="{3994CBE7-CF3D-4E1F-BC7E-6F5E5F49FC0A}" dt="2018-10-02T14:49:54.606" v="3094" actId="6549"/>
        <pc:sldMkLst>
          <pc:docMk/>
          <pc:sldMk cId="2032457597" sldId="296"/>
        </pc:sldMkLst>
        <pc:spChg chg="mod">
          <ac:chgData name="Dan Howard" userId="7e70dd23-3920-45c5-b01c-b45520fe06bb" providerId="ADAL" clId="{3994CBE7-CF3D-4E1F-BC7E-6F5E5F49FC0A}" dt="2018-10-02T14:37:50.692" v="2533" actId="20577"/>
          <ac:spMkLst>
            <pc:docMk/>
            <pc:sldMk cId="2032457597" sldId="296"/>
            <ac:spMk id="2" creationId="{00000000-0000-0000-0000-000000000000}"/>
          </ac:spMkLst>
        </pc:spChg>
        <pc:spChg chg="del">
          <ac:chgData name="Dan Howard" userId="7e70dd23-3920-45c5-b01c-b45520fe06bb" providerId="ADAL" clId="{3994CBE7-CF3D-4E1F-BC7E-6F5E5F49FC0A}" dt="2018-10-02T14:37:58.374" v="2534" actId="478"/>
          <ac:spMkLst>
            <pc:docMk/>
            <pc:sldMk cId="2032457597" sldId="296"/>
            <ac:spMk id="4" creationId="{00000000-0000-0000-0000-000000000000}"/>
          </ac:spMkLst>
        </pc:spChg>
        <pc:spChg chg="mod">
          <ac:chgData name="Dan Howard" userId="7e70dd23-3920-45c5-b01c-b45520fe06bb" providerId="ADAL" clId="{3994CBE7-CF3D-4E1F-BC7E-6F5E5F49FC0A}" dt="2018-10-02T14:49:54.606" v="3094" actId="6549"/>
          <ac:spMkLst>
            <pc:docMk/>
            <pc:sldMk cId="2032457597" sldId="296"/>
            <ac:spMk id="5" creationId="{BA3AC3E6-6D3A-4A53-A73B-3C99FBFEC89D}"/>
          </ac:spMkLst>
        </pc:spChg>
        <pc:spChg chg="add del mod">
          <ac:chgData name="Dan Howard" userId="7e70dd23-3920-45c5-b01c-b45520fe06bb" providerId="ADAL" clId="{3994CBE7-CF3D-4E1F-BC7E-6F5E5F49FC0A}" dt="2018-10-02T14:42:20.043" v="2919" actId="478"/>
          <ac:spMkLst>
            <pc:docMk/>
            <pc:sldMk cId="2032457597" sldId="296"/>
            <ac:spMk id="6" creationId="{377074CC-374B-4215-9E8E-63A5B38A6258}"/>
          </ac:spMkLst>
        </pc:spChg>
      </pc:sldChg>
      <pc:sldChg chg="delSp modSp">
        <pc:chgData name="Dan Howard" userId="7e70dd23-3920-45c5-b01c-b45520fe06bb" providerId="ADAL" clId="{3994CBE7-CF3D-4E1F-BC7E-6F5E5F49FC0A}" dt="2018-10-02T12:59:02.195" v="1458" actId="14100"/>
        <pc:sldMkLst>
          <pc:docMk/>
          <pc:sldMk cId="2185478085" sldId="298"/>
        </pc:sldMkLst>
        <pc:spChg chg="mod">
          <ac:chgData name="Dan Howard" userId="7e70dd23-3920-45c5-b01c-b45520fe06bb" providerId="ADAL" clId="{3994CBE7-CF3D-4E1F-BC7E-6F5E5F49FC0A}" dt="2018-10-02T10:00:44.028" v="794" actId="20577"/>
          <ac:spMkLst>
            <pc:docMk/>
            <pc:sldMk cId="2185478085" sldId="298"/>
            <ac:spMk id="2" creationId="{00000000-0000-0000-0000-000000000000}"/>
          </ac:spMkLst>
        </pc:spChg>
        <pc:spChg chg="del mod">
          <ac:chgData name="Dan Howard" userId="7e70dd23-3920-45c5-b01c-b45520fe06bb" providerId="ADAL" clId="{3994CBE7-CF3D-4E1F-BC7E-6F5E5F49FC0A}" dt="2018-10-02T11:12:23.367" v="814" actId="478"/>
          <ac:spMkLst>
            <pc:docMk/>
            <pc:sldMk cId="2185478085" sldId="298"/>
            <ac:spMk id="4" creationId="{00000000-0000-0000-0000-000000000000}"/>
          </ac:spMkLst>
        </pc:spChg>
        <pc:spChg chg="mod">
          <ac:chgData name="Dan Howard" userId="7e70dd23-3920-45c5-b01c-b45520fe06bb" providerId="ADAL" clId="{3994CBE7-CF3D-4E1F-BC7E-6F5E5F49FC0A}" dt="2018-10-02T12:59:02.195" v="1458" actId="14100"/>
          <ac:spMkLst>
            <pc:docMk/>
            <pc:sldMk cId="2185478085" sldId="298"/>
            <ac:spMk id="5" creationId="{BA3AC3E6-6D3A-4A53-A73B-3C99FBFEC89D}"/>
          </ac:spMkLst>
        </pc:spChg>
      </pc:sldChg>
      <pc:sldChg chg="addSp delSp modSp">
        <pc:chgData name="Dan Howard" userId="7e70dd23-3920-45c5-b01c-b45520fe06bb" providerId="ADAL" clId="{3994CBE7-CF3D-4E1F-BC7E-6F5E5F49FC0A}" dt="2018-10-02T14:46:14.501" v="3059" actId="20577"/>
        <pc:sldMkLst>
          <pc:docMk/>
          <pc:sldMk cId="1828531137" sldId="304"/>
        </pc:sldMkLst>
        <pc:spChg chg="mod">
          <ac:chgData name="Dan Howard" userId="7e70dd23-3920-45c5-b01c-b45520fe06bb" providerId="ADAL" clId="{3994CBE7-CF3D-4E1F-BC7E-6F5E5F49FC0A}" dt="2018-10-02T10:01:05.509" v="811" actId="20577"/>
          <ac:spMkLst>
            <pc:docMk/>
            <pc:sldMk cId="1828531137" sldId="304"/>
            <ac:spMk id="2" creationId="{00000000-0000-0000-0000-000000000000}"/>
          </ac:spMkLst>
        </pc:spChg>
        <pc:spChg chg="add mod">
          <ac:chgData name="Dan Howard" userId="7e70dd23-3920-45c5-b01c-b45520fe06bb" providerId="ADAL" clId="{3994CBE7-CF3D-4E1F-BC7E-6F5E5F49FC0A}" dt="2018-10-02T14:46:14.501" v="3059" actId="20577"/>
          <ac:spMkLst>
            <pc:docMk/>
            <pc:sldMk cId="1828531137" sldId="304"/>
            <ac:spMk id="3" creationId="{2F94CE93-5A48-4D9D-AEFC-4C26E1666350}"/>
          </ac:spMkLst>
        </pc:spChg>
        <pc:spChg chg="del mod">
          <ac:chgData name="Dan Howard" userId="7e70dd23-3920-45c5-b01c-b45520fe06bb" providerId="ADAL" clId="{3994CBE7-CF3D-4E1F-BC7E-6F5E5F49FC0A}" dt="2018-10-02T13:53:32.433" v="1695" actId="478"/>
          <ac:spMkLst>
            <pc:docMk/>
            <pc:sldMk cId="1828531137" sldId="304"/>
            <ac:spMk id="4" creationId="{00000000-0000-0000-0000-000000000000}"/>
          </ac:spMkLst>
        </pc:spChg>
        <pc:spChg chg="del mod">
          <ac:chgData name="Dan Howard" userId="7e70dd23-3920-45c5-b01c-b45520fe06bb" providerId="ADAL" clId="{3994CBE7-CF3D-4E1F-BC7E-6F5E5F49FC0A}" dt="2018-10-02T12:53:54.312" v="1435" actId="478"/>
          <ac:spMkLst>
            <pc:docMk/>
            <pc:sldMk cId="1828531137" sldId="304"/>
            <ac:spMk id="5" creationId="{BA3AC3E6-6D3A-4A53-A73B-3C99FBFEC89D}"/>
          </ac:spMkLst>
        </pc:spChg>
        <pc:spChg chg="add del mod">
          <ac:chgData name="Dan Howard" userId="7e70dd23-3920-45c5-b01c-b45520fe06bb" providerId="ADAL" clId="{3994CBE7-CF3D-4E1F-BC7E-6F5E5F49FC0A}" dt="2018-10-02T13:56:31.677" v="1710" actId="478"/>
          <ac:spMkLst>
            <pc:docMk/>
            <pc:sldMk cId="1828531137" sldId="304"/>
            <ac:spMk id="12" creationId="{43EE57EF-CEAB-4DD6-82E2-5F57651E8FEF}"/>
          </ac:spMkLst>
        </pc:spChg>
        <pc:graphicFrameChg chg="add del mod modGraphic">
          <ac:chgData name="Dan Howard" userId="7e70dd23-3920-45c5-b01c-b45520fe06bb" providerId="ADAL" clId="{3994CBE7-CF3D-4E1F-BC7E-6F5E5F49FC0A}" dt="2018-10-02T13:37:53.237" v="1669" actId="478"/>
          <ac:graphicFrameMkLst>
            <pc:docMk/>
            <pc:sldMk cId="1828531137" sldId="304"/>
            <ac:graphicFrameMk id="6" creationId="{C314790A-0D8E-4C2B-983D-3DC2973F0E6F}"/>
          </ac:graphicFrameMkLst>
        </pc:graphicFrameChg>
        <pc:graphicFrameChg chg="add del">
          <ac:chgData name="Dan Howard" userId="7e70dd23-3920-45c5-b01c-b45520fe06bb" providerId="ADAL" clId="{3994CBE7-CF3D-4E1F-BC7E-6F5E5F49FC0A}" dt="2018-10-02T13:38:13.904" v="1672" actId="478"/>
          <ac:graphicFrameMkLst>
            <pc:docMk/>
            <pc:sldMk cId="1828531137" sldId="304"/>
            <ac:graphicFrameMk id="7" creationId="{658FEE68-BC50-49A5-914E-3B51E807CE08}"/>
          </ac:graphicFrameMkLst>
        </pc:graphicFrameChg>
        <pc:graphicFrameChg chg="add del mod">
          <ac:chgData name="Dan Howard" userId="7e70dd23-3920-45c5-b01c-b45520fe06bb" providerId="ADAL" clId="{3994CBE7-CF3D-4E1F-BC7E-6F5E5F49FC0A}" dt="2018-10-02T13:39:55.119" v="1676" actId="478"/>
          <ac:graphicFrameMkLst>
            <pc:docMk/>
            <pc:sldMk cId="1828531137" sldId="304"/>
            <ac:graphicFrameMk id="8" creationId="{2754D2D4-015F-4424-81ED-3C5A66CB3424}"/>
          </ac:graphicFrameMkLst>
        </pc:graphicFrameChg>
        <pc:graphicFrameChg chg="add del mod">
          <ac:chgData name="Dan Howard" userId="7e70dd23-3920-45c5-b01c-b45520fe06bb" providerId="ADAL" clId="{3994CBE7-CF3D-4E1F-BC7E-6F5E5F49FC0A}" dt="2018-10-02T13:40:13.105" v="1679" actId="478"/>
          <ac:graphicFrameMkLst>
            <pc:docMk/>
            <pc:sldMk cId="1828531137" sldId="304"/>
            <ac:graphicFrameMk id="9" creationId="{9F20E513-E149-45B4-A840-67D08733F16C}"/>
          </ac:graphicFrameMkLst>
        </pc:graphicFrameChg>
        <pc:graphicFrameChg chg="add del">
          <ac:chgData name="Dan Howard" userId="7e70dd23-3920-45c5-b01c-b45520fe06bb" providerId="ADAL" clId="{3994CBE7-CF3D-4E1F-BC7E-6F5E5F49FC0A}" dt="2018-10-02T13:52:48.889" v="1688" actId="20577"/>
          <ac:graphicFrameMkLst>
            <pc:docMk/>
            <pc:sldMk cId="1828531137" sldId="304"/>
            <ac:graphicFrameMk id="10" creationId="{0B4BAE67-2E67-4369-B22B-5D68C753E9C7}"/>
          </ac:graphicFrameMkLst>
        </pc:graphicFrameChg>
        <pc:graphicFrameChg chg="add mod modGraphic">
          <ac:chgData name="Dan Howard" userId="7e70dd23-3920-45c5-b01c-b45520fe06bb" providerId="ADAL" clId="{3994CBE7-CF3D-4E1F-BC7E-6F5E5F49FC0A}" dt="2018-10-02T13:56:37.108" v="1711" actId="1076"/>
          <ac:graphicFrameMkLst>
            <pc:docMk/>
            <pc:sldMk cId="1828531137" sldId="304"/>
            <ac:graphicFrameMk id="11" creationId="{9526EF39-068B-43F8-9543-DFDCAFC306E2}"/>
          </ac:graphicFrameMkLst>
        </pc:graphicFrameChg>
      </pc:sldChg>
      <pc:sldChg chg="addSp delSp modSp add">
        <pc:chgData name="Dan Howard" userId="7e70dd23-3920-45c5-b01c-b45520fe06bb" providerId="ADAL" clId="{3994CBE7-CF3D-4E1F-BC7E-6F5E5F49FC0A}" dt="2018-10-02T14:33:59.124" v="2473" actId="20577"/>
        <pc:sldMkLst>
          <pc:docMk/>
          <pc:sldMk cId="844079159" sldId="306"/>
        </pc:sldMkLst>
        <pc:spChg chg="mod">
          <ac:chgData name="Dan Howard" userId="7e70dd23-3920-45c5-b01c-b45520fe06bb" providerId="ADAL" clId="{3994CBE7-CF3D-4E1F-BC7E-6F5E5F49FC0A}" dt="2018-10-02T14:15:07.946" v="2176" actId="20577"/>
          <ac:spMkLst>
            <pc:docMk/>
            <pc:sldMk cId="844079159" sldId="306"/>
            <ac:spMk id="2" creationId="{00000000-0000-0000-0000-000000000000}"/>
          </ac:spMkLst>
        </pc:spChg>
        <pc:spChg chg="del mod">
          <ac:chgData name="Dan Howard" userId="7e70dd23-3920-45c5-b01c-b45520fe06bb" providerId="ADAL" clId="{3994CBE7-CF3D-4E1F-BC7E-6F5E5F49FC0A}" dt="2018-10-02T14:30:02.493" v="2198" actId="478"/>
          <ac:spMkLst>
            <pc:docMk/>
            <pc:sldMk cId="844079159" sldId="306"/>
            <ac:spMk id="3" creationId="{2F94CE93-5A48-4D9D-AEFC-4C26E1666350}"/>
          </ac:spMkLst>
        </pc:spChg>
        <pc:spChg chg="add mod">
          <ac:chgData name="Dan Howard" userId="7e70dd23-3920-45c5-b01c-b45520fe06bb" providerId="ADAL" clId="{3994CBE7-CF3D-4E1F-BC7E-6F5E5F49FC0A}" dt="2018-10-02T14:33:59.124" v="2473" actId="20577"/>
          <ac:spMkLst>
            <pc:docMk/>
            <pc:sldMk cId="844079159" sldId="306"/>
            <ac:spMk id="4" creationId="{DB403C5B-B62A-4EDD-98E0-CFDCA1EECDF7}"/>
          </ac:spMkLst>
        </pc:spChg>
        <pc:graphicFrameChg chg="del modGraphic">
          <ac:chgData name="Dan Howard" userId="7e70dd23-3920-45c5-b01c-b45520fe06bb" providerId="ADAL" clId="{3994CBE7-CF3D-4E1F-BC7E-6F5E5F49FC0A}" dt="2018-10-02T14:15:12.247" v="2178" actId="478"/>
          <ac:graphicFrameMkLst>
            <pc:docMk/>
            <pc:sldMk cId="844079159" sldId="306"/>
            <ac:graphicFrameMk id="11" creationId="{9526EF39-068B-43F8-9543-DFDCAFC306E2}"/>
          </ac:graphicFrameMkLst>
        </pc:graphicFrameChg>
      </pc:sldChg>
    </pc:docChg>
  </pc:docChgLst>
  <pc:docChgLst>
    <pc:chgData name="Dan Howard" userId="7e70dd23-3920-45c5-b01c-b45520fe06bb" providerId="ADAL" clId="{9D99128B-1C6C-4999-A2A1-A204CD842DF5}"/>
    <pc:docChg chg="undo custSel addSld delSld modSld sldOrd">
      <pc:chgData name="Dan Howard" userId="7e70dd23-3920-45c5-b01c-b45520fe06bb" providerId="ADAL" clId="{9D99128B-1C6C-4999-A2A1-A204CD842DF5}" dt="2018-11-28T10:05:10.066" v="3184" actId="1076"/>
      <pc:docMkLst>
        <pc:docMk/>
      </pc:docMkLst>
      <pc:sldChg chg="modSp">
        <pc:chgData name="Dan Howard" userId="7e70dd23-3920-45c5-b01c-b45520fe06bb" providerId="ADAL" clId="{9D99128B-1C6C-4999-A2A1-A204CD842DF5}" dt="2018-11-27T15:31:13.431" v="20" actId="6549"/>
        <pc:sldMkLst>
          <pc:docMk/>
          <pc:sldMk cId="499594777" sldId="278"/>
        </pc:sldMkLst>
        <pc:spChg chg="mod">
          <ac:chgData name="Dan Howard" userId="7e70dd23-3920-45c5-b01c-b45520fe06bb" providerId="ADAL" clId="{9D99128B-1C6C-4999-A2A1-A204CD842DF5}" dt="2018-11-27T15:31:11.418" v="19" actId="20577"/>
          <ac:spMkLst>
            <pc:docMk/>
            <pc:sldMk cId="499594777" sldId="278"/>
            <ac:spMk id="2" creationId="{00000000-0000-0000-0000-000000000000}"/>
          </ac:spMkLst>
        </pc:spChg>
        <pc:spChg chg="mod">
          <ac:chgData name="Dan Howard" userId="7e70dd23-3920-45c5-b01c-b45520fe06bb" providerId="ADAL" clId="{9D99128B-1C6C-4999-A2A1-A204CD842DF5}" dt="2018-11-27T15:31:13.431" v="20" actId="6549"/>
          <ac:spMkLst>
            <pc:docMk/>
            <pc:sldMk cId="499594777" sldId="278"/>
            <ac:spMk id="5" creationId="{00000000-0000-0000-0000-000000000000}"/>
          </ac:spMkLst>
        </pc:spChg>
      </pc:sldChg>
      <pc:sldChg chg="modSp">
        <pc:chgData name="Dan Howard" userId="7e70dd23-3920-45c5-b01c-b45520fe06bb" providerId="ADAL" clId="{9D99128B-1C6C-4999-A2A1-A204CD842DF5}" dt="2018-11-28T08:09:10.709" v="2967" actId="20577"/>
        <pc:sldMkLst>
          <pc:docMk/>
          <pc:sldMk cId="2032457597" sldId="296"/>
        </pc:sldMkLst>
        <pc:spChg chg="mod">
          <ac:chgData name="Dan Howard" userId="7e70dd23-3920-45c5-b01c-b45520fe06bb" providerId="ADAL" clId="{9D99128B-1C6C-4999-A2A1-A204CD842DF5}" dt="2018-11-28T08:09:10.709" v="2967" actId="20577"/>
          <ac:spMkLst>
            <pc:docMk/>
            <pc:sldMk cId="2032457597" sldId="296"/>
            <ac:spMk id="5" creationId="{BA3AC3E6-6D3A-4A53-A73B-3C99FBFEC89D}"/>
          </ac:spMkLst>
        </pc:spChg>
      </pc:sldChg>
      <pc:sldChg chg="modSp">
        <pc:chgData name="Dan Howard" userId="7e70dd23-3920-45c5-b01c-b45520fe06bb" providerId="ADAL" clId="{9D99128B-1C6C-4999-A2A1-A204CD842DF5}" dt="2018-11-28T08:05:55.691" v="2822" actId="20577"/>
        <pc:sldMkLst>
          <pc:docMk/>
          <pc:sldMk cId="2185478085" sldId="298"/>
        </pc:sldMkLst>
        <pc:spChg chg="mod">
          <ac:chgData name="Dan Howard" userId="7e70dd23-3920-45c5-b01c-b45520fe06bb" providerId="ADAL" clId="{9D99128B-1C6C-4999-A2A1-A204CD842DF5}" dt="2018-11-28T08:05:55.691" v="2822" actId="20577"/>
          <ac:spMkLst>
            <pc:docMk/>
            <pc:sldMk cId="2185478085" sldId="298"/>
            <ac:spMk id="5" creationId="{BA3AC3E6-6D3A-4A53-A73B-3C99FBFEC89D}"/>
          </ac:spMkLst>
        </pc:spChg>
      </pc:sldChg>
      <pc:sldChg chg="addSp delSp modSp">
        <pc:chgData name="Dan Howard" userId="7e70dd23-3920-45c5-b01c-b45520fe06bb" providerId="ADAL" clId="{9D99128B-1C6C-4999-A2A1-A204CD842DF5}" dt="2018-11-28T10:04:47.441" v="3180" actId="20577"/>
        <pc:sldMkLst>
          <pc:docMk/>
          <pc:sldMk cId="1828531137" sldId="304"/>
        </pc:sldMkLst>
        <pc:spChg chg="mod">
          <ac:chgData name="Dan Howard" userId="7e70dd23-3920-45c5-b01c-b45520fe06bb" providerId="ADAL" clId="{9D99128B-1C6C-4999-A2A1-A204CD842DF5}" dt="2018-11-28T10:04:47.441" v="3180" actId="20577"/>
          <ac:spMkLst>
            <pc:docMk/>
            <pc:sldMk cId="1828531137" sldId="304"/>
            <ac:spMk id="3" creationId="{2F94CE93-5A48-4D9D-AEFC-4C26E1666350}"/>
          </ac:spMkLst>
        </pc:spChg>
        <pc:spChg chg="add del mod">
          <ac:chgData name="Dan Howard" userId="7e70dd23-3920-45c5-b01c-b45520fe06bb" providerId="ADAL" clId="{9D99128B-1C6C-4999-A2A1-A204CD842DF5}" dt="2018-11-27T16:28:03.150" v="692" actId="478"/>
          <ac:spMkLst>
            <pc:docMk/>
            <pc:sldMk cId="1828531137" sldId="304"/>
            <ac:spMk id="5" creationId="{87F48FCD-CF17-4855-883C-5908999DF1EE}"/>
          </ac:spMkLst>
        </pc:spChg>
        <pc:graphicFrameChg chg="del">
          <ac:chgData name="Dan Howard" userId="7e70dd23-3920-45c5-b01c-b45520fe06bb" providerId="ADAL" clId="{9D99128B-1C6C-4999-A2A1-A204CD842DF5}" dt="2018-11-27T16:22:17.588" v="649" actId="478"/>
          <ac:graphicFrameMkLst>
            <pc:docMk/>
            <pc:sldMk cId="1828531137" sldId="304"/>
            <ac:graphicFrameMk id="11" creationId="{9526EF39-068B-43F8-9543-DFDCAFC306E2}"/>
          </ac:graphicFrameMkLst>
        </pc:graphicFrameChg>
      </pc:sldChg>
      <pc:sldChg chg="modSp ord">
        <pc:chgData name="Dan Howard" userId="7e70dd23-3920-45c5-b01c-b45520fe06bb" providerId="ADAL" clId="{9D99128B-1C6C-4999-A2A1-A204CD842DF5}" dt="2018-11-28T09:37:07.781" v="3100" actId="14100"/>
        <pc:sldMkLst>
          <pc:docMk/>
          <pc:sldMk cId="844079159" sldId="306"/>
        </pc:sldMkLst>
        <pc:spChg chg="mod">
          <ac:chgData name="Dan Howard" userId="7e70dd23-3920-45c5-b01c-b45520fe06bb" providerId="ADAL" clId="{9D99128B-1C6C-4999-A2A1-A204CD842DF5}" dt="2018-11-27T16:33:17.121" v="1081" actId="20577"/>
          <ac:spMkLst>
            <pc:docMk/>
            <pc:sldMk cId="844079159" sldId="306"/>
            <ac:spMk id="2" creationId="{00000000-0000-0000-0000-000000000000}"/>
          </ac:spMkLst>
        </pc:spChg>
        <pc:spChg chg="mod">
          <ac:chgData name="Dan Howard" userId="7e70dd23-3920-45c5-b01c-b45520fe06bb" providerId="ADAL" clId="{9D99128B-1C6C-4999-A2A1-A204CD842DF5}" dt="2018-11-28T09:37:07.781" v="3100" actId="14100"/>
          <ac:spMkLst>
            <pc:docMk/>
            <pc:sldMk cId="844079159" sldId="306"/>
            <ac:spMk id="4" creationId="{DB403C5B-B62A-4EDD-98E0-CFDCA1EECDF7}"/>
          </ac:spMkLst>
        </pc:spChg>
      </pc:sldChg>
      <pc:sldChg chg="addSp delSp modSp add">
        <pc:chgData name="Dan Howard" userId="7e70dd23-3920-45c5-b01c-b45520fe06bb" providerId="ADAL" clId="{9D99128B-1C6C-4999-A2A1-A204CD842DF5}" dt="2018-11-28T10:05:10.066" v="3184" actId="1076"/>
        <pc:sldMkLst>
          <pc:docMk/>
          <pc:sldMk cId="1022948527" sldId="307"/>
        </pc:sldMkLst>
        <pc:spChg chg="mod">
          <ac:chgData name="Dan Howard" userId="7e70dd23-3920-45c5-b01c-b45520fe06bb" providerId="ADAL" clId="{9D99128B-1C6C-4999-A2A1-A204CD842DF5}" dt="2018-11-27T16:37:17.837" v="1099" actId="20577"/>
          <ac:spMkLst>
            <pc:docMk/>
            <pc:sldMk cId="1022948527" sldId="307"/>
            <ac:spMk id="2" creationId="{00000000-0000-0000-0000-000000000000}"/>
          </ac:spMkLst>
        </pc:spChg>
        <pc:spChg chg="mod">
          <ac:chgData name="Dan Howard" userId="7e70dd23-3920-45c5-b01c-b45520fe06bb" providerId="ADAL" clId="{9D99128B-1C6C-4999-A2A1-A204CD842DF5}" dt="2018-11-28T10:05:10.066" v="3184" actId="1076"/>
          <ac:spMkLst>
            <pc:docMk/>
            <pc:sldMk cId="1022948527" sldId="307"/>
            <ac:spMk id="3" creationId="{2F94CE93-5A48-4D9D-AEFC-4C26E1666350}"/>
          </ac:spMkLst>
        </pc:spChg>
        <pc:spChg chg="add del">
          <ac:chgData name="Dan Howard" userId="7e70dd23-3920-45c5-b01c-b45520fe06bb" providerId="ADAL" clId="{9D99128B-1C6C-4999-A2A1-A204CD842DF5}" dt="2018-11-28T07:57:54.356" v="2127" actId="20577"/>
          <ac:spMkLst>
            <pc:docMk/>
            <pc:sldMk cId="1022948527" sldId="307"/>
            <ac:spMk id="4" creationId="{2A327661-5248-42DE-8197-7B11105794BB}"/>
          </ac:spMkLst>
        </pc:spChg>
      </pc:sldChg>
      <pc:sldChg chg="add del">
        <pc:chgData name="Dan Howard" userId="7e70dd23-3920-45c5-b01c-b45520fe06bb" providerId="ADAL" clId="{9D99128B-1C6C-4999-A2A1-A204CD842DF5}" dt="2018-11-28T07:58:06.881" v="2130" actId="2696"/>
        <pc:sldMkLst>
          <pc:docMk/>
          <pc:sldMk cId="803889403" sldId="308"/>
        </pc:sldMkLst>
      </pc:sldChg>
      <pc:sldChg chg="modSp add">
        <pc:chgData name="Dan Howard" userId="7e70dd23-3920-45c5-b01c-b45520fe06bb" providerId="ADAL" clId="{9D99128B-1C6C-4999-A2A1-A204CD842DF5}" dt="2018-11-28T08:04:30.931" v="2743" actId="20577"/>
        <pc:sldMkLst>
          <pc:docMk/>
          <pc:sldMk cId="3538883577" sldId="309"/>
        </pc:sldMkLst>
        <pc:spChg chg="mod">
          <ac:chgData name="Dan Howard" userId="7e70dd23-3920-45c5-b01c-b45520fe06bb" providerId="ADAL" clId="{9D99128B-1C6C-4999-A2A1-A204CD842DF5}" dt="2018-11-28T07:58:20.914" v="2170" actId="20577"/>
          <ac:spMkLst>
            <pc:docMk/>
            <pc:sldMk cId="3538883577" sldId="309"/>
            <ac:spMk id="2" creationId="{00000000-0000-0000-0000-000000000000}"/>
          </ac:spMkLst>
        </pc:spChg>
        <pc:spChg chg="mod">
          <ac:chgData name="Dan Howard" userId="7e70dd23-3920-45c5-b01c-b45520fe06bb" providerId="ADAL" clId="{9D99128B-1C6C-4999-A2A1-A204CD842DF5}" dt="2018-11-28T08:04:30.931" v="2743" actId="20577"/>
          <ac:spMkLst>
            <pc:docMk/>
            <pc:sldMk cId="3538883577" sldId="309"/>
            <ac:spMk id="3" creationId="{2F94CE93-5A48-4D9D-AEFC-4C26E16663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CA1C-499E-D143-8A8A-8F1E0F68F82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F0DD-29F0-F64E-808A-082179693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8A2F-C51C-4C8C-A01D-D7D12785E8CB}" type="datetimeFigureOut">
              <a:rPr lang="en-GB" smtClean="0"/>
              <a:t>28/11/2018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81" y="4751389"/>
            <a:ext cx="533432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D710-02A5-4479-BEB7-CD68606ACE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85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66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4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923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58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2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00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1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5226925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0"/>
              </a:lnSpc>
              <a:buNone/>
              <a:defRPr sz="60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 baseline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25834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000" y="3726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two images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00050" y="1782763"/>
            <a:ext cx="8344800" cy="403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- No pre-fix"/>
          <p:cNvSpPr>
            <a:spLocks noGrp="1"/>
          </p:cNvSpPr>
          <p:nvPr>
            <p:ph type="body" sz="quarter" idx="16" hasCustomPrompt="1"/>
          </p:nvPr>
        </p:nvSpPr>
        <p:spPr>
          <a:xfrm>
            <a:off x="396000" y="1481867"/>
            <a:ext cx="8857358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32432"/>
            <a:ext cx="8348400" cy="5963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486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31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Full screen template for video or image</a:t>
            </a:r>
          </a:p>
        </p:txBody>
      </p:sp>
    </p:spTree>
    <p:extLst>
      <p:ext uri="{BB962C8B-B14F-4D97-AF65-F5344CB8AC3E}">
        <p14:creationId xmlns:p14="http://schemas.microsoft.com/office/powerpoint/2010/main" val="50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1559" y="2866259"/>
            <a:ext cx="4521200" cy="4000500"/>
          </a:xfrm>
          <a:prstGeom prst="rect">
            <a:avLst/>
          </a:prstGeom>
        </p:spPr>
      </p:pic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1173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Long presentation title second line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br>
              <a:rPr lang="en-GB" dirty="0"/>
            </a:br>
            <a:r>
              <a:rPr lang="en-GB" dirty="0"/>
              <a:t>second line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13017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40624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e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0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11302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with ce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6000" y="1440000"/>
            <a:ext cx="835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61" r:id="rId4"/>
    <p:sldLayoutId id="2147483650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0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2088000"/>
            <a:ext cx="8349538" cy="1154162"/>
          </a:xfrm>
        </p:spPr>
        <p:txBody>
          <a:bodyPr/>
          <a:lstStyle/>
          <a:p>
            <a:r>
              <a:rPr lang="en-US" dirty="0"/>
              <a:t>Digital </a:t>
            </a:r>
            <a:r>
              <a:rPr lang="en-US" dirty="0" err="1"/>
              <a:t>Programme</a:t>
            </a:r>
            <a:r>
              <a:rPr lang="en-US" dirty="0"/>
              <a:t> Update: December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Dan Howard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5288" y="5185103"/>
            <a:ext cx="4841875" cy="609398"/>
          </a:xfrm>
        </p:spPr>
        <p:txBody>
          <a:bodyPr/>
          <a:lstStyle/>
          <a:p>
            <a:r>
              <a:rPr lang="en-US" dirty="0"/>
              <a:t>Chief Information Officer</a:t>
            </a:r>
          </a:p>
          <a:p>
            <a:r>
              <a:rPr lang="en-US" dirty="0"/>
              <a:t>4 December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E26AA-05F8-4BCA-B66F-418DBDDE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6" y="449472"/>
            <a:ext cx="3063271" cy="10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42319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AC3E6-6D3A-4A53-A73B-3C99FBFEC89D}"/>
              </a:ext>
            </a:extLst>
          </p:cNvPr>
          <p:cNvSpPr/>
          <p:nvPr/>
        </p:nvSpPr>
        <p:spPr>
          <a:xfrm>
            <a:off x="442514" y="1705974"/>
            <a:ext cx="7937141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Final stages of PRISM development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Good stakeholder engagement – clinics and EPRS suppliers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Data migration stage 1 going well, stage two has presented some challenges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Communications strategy ongoing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RITA (internal system to interrogate data) to be written in January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Will seek ‘Approval to proceed’ once development, user/performance testing, data migration validation checks all complete and satisfactory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Launch end-January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Planning ‘Choose a Fertility Clinic’ follow-on refresh work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547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423193"/>
          </a:xfrm>
        </p:spPr>
        <p:txBody>
          <a:bodyPr/>
          <a:lstStyle/>
          <a:p>
            <a:r>
              <a:rPr lang="en-GB" dirty="0"/>
              <a:t>PRISM / APIs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403C5B-B62A-4EDD-98E0-CFDCA1EECDF7}"/>
              </a:ext>
            </a:extLst>
          </p:cNvPr>
          <p:cNvSpPr/>
          <p:nvPr/>
        </p:nvSpPr>
        <p:spPr>
          <a:xfrm>
            <a:off x="396000" y="1853906"/>
            <a:ext cx="7115845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Approaching end ‘view and edit’ and reporting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Then onto deletions, extended validation, revalidation and changing roles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‘Bug’ resolution ongoing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Good engagement with sector and EPRS suppliers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User Acceptance testing due to start early January</a:t>
            </a:r>
          </a:p>
        </p:txBody>
      </p:sp>
    </p:spTree>
    <p:extLst>
      <p:ext uri="{BB962C8B-B14F-4D97-AF65-F5344CB8AC3E}">
        <p14:creationId xmlns:p14="http://schemas.microsoft.com/office/powerpoint/2010/main" val="84407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423193"/>
          </a:xfrm>
        </p:spPr>
        <p:txBody>
          <a:bodyPr/>
          <a:lstStyle/>
          <a:p>
            <a:r>
              <a:rPr lang="en-GB" dirty="0"/>
              <a:t>Data Migration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4CE93-5A48-4D9D-AEFC-4C26E1666350}"/>
              </a:ext>
            </a:extLst>
          </p:cNvPr>
          <p:cNvSpPr/>
          <p:nvPr/>
        </p:nvSpPr>
        <p:spPr>
          <a:xfrm>
            <a:off x="393415" y="1318854"/>
            <a:ext cx="7920969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00"/>
              </a:spcBef>
              <a:defRPr/>
            </a:pPr>
            <a:r>
              <a:rPr lang="en-GB" b="1" dirty="0"/>
              <a:t>Stage 1 – Transfer of data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Excluding gamete movements – in excess of 99%</a:t>
            </a:r>
          </a:p>
          <a:p>
            <a:pPr marL="0" lvl="1">
              <a:spcBef>
                <a:spcPts val="500"/>
              </a:spcBef>
              <a:defRPr/>
            </a:pPr>
            <a:endParaRPr lang="en-GB" dirty="0"/>
          </a:p>
          <a:p>
            <a:pPr marL="0" lvl="1">
              <a:spcBef>
                <a:spcPts val="500"/>
              </a:spcBef>
              <a:defRPr/>
            </a:pPr>
            <a:r>
              <a:rPr lang="en-GB" b="1" dirty="0"/>
              <a:t>Stage 2 - Migrated data produces identical results as before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94 – 100% correct matches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Algorithm needed for </a:t>
            </a:r>
            <a:r>
              <a:rPr lang="en-GB" dirty="0" err="1"/>
              <a:t>CaFC</a:t>
            </a:r>
            <a:r>
              <a:rPr lang="en-GB" dirty="0"/>
              <a:t> and Gamete Movement (</a:t>
            </a:r>
            <a:r>
              <a:rPr lang="en-GB" dirty="0" err="1"/>
              <a:t>EggBatchID</a:t>
            </a:r>
            <a:r>
              <a:rPr lang="en-GB" dirty="0"/>
              <a:t>) challenging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/>
              <a:t>EggBatchID</a:t>
            </a:r>
            <a:r>
              <a:rPr lang="en-GB" dirty="0"/>
              <a:t> links data and treatment cycles – needed to allow traceability of gamete movements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 err="1"/>
              <a:t>EggBatchID</a:t>
            </a:r>
            <a:r>
              <a:rPr lang="en-GB" dirty="0"/>
              <a:t> algorithm complete before launch and we are working on contingencies</a:t>
            </a:r>
          </a:p>
        </p:txBody>
      </p:sp>
    </p:spTree>
    <p:extLst>
      <p:ext uri="{BB962C8B-B14F-4D97-AF65-F5344CB8AC3E}">
        <p14:creationId xmlns:p14="http://schemas.microsoft.com/office/powerpoint/2010/main" val="182853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423193"/>
          </a:xfrm>
        </p:spPr>
        <p:txBody>
          <a:bodyPr/>
          <a:lstStyle/>
          <a:p>
            <a:r>
              <a:rPr lang="en-GB" dirty="0"/>
              <a:t>Data Migration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4CE93-5A48-4D9D-AEFC-4C26E1666350}"/>
              </a:ext>
            </a:extLst>
          </p:cNvPr>
          <p:cNvSpPr/>
          <p:nvPr/>
        </p:nvSpPr>
        <p:spPr>
          <a:xfrm>
            <a:off x="396000" y="993706"/>
            <a:ext cx="7920969" cy="522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500"/>
              </a:spcBef>
              <a:defRPr/>
            </a:pPr>
            <a:r>
              <a:rPr lang="en-GB" b="1" dirty="0"/>
              <a:t>Opening the Register requests 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Good match between data 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Bespoke systems and data - additional manual processes to be introduced </a:t>
            </a:r>
            <a:r>
              <a:rPr lang="en-GB" dirty="0" err="1"/>
              <a:t>e.g</a:t>
            </a:r>
            <a:r>
              <a:rPr lang="en-GB" dirty="0"/>
              <a:t> double checking against old register and clinics for 6 months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Sample of historic responses to be checked against migrated data</a:t>
            </a:r>
          </a:p>
          <a:p>
            <a:pPr marL="0" lvl="1">
              <a:spcBef>
                <a:spcPts val="500"/>
              </a:spcBef>
              <a:defRPr/>
            </a:pPr>
            <a:r>
              <a:rPr lang="en-GB" b="1" dirty="0"/>
              <a:t>Structural changes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New register very different to old register – validation rules, relational database, logical structure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Can’t map directly across by moving data from box to box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Longitudinal linkages must be correct</a:t>
            </a:r>
          </a:p>
          <a:p>
            <a:pPr marL="0" lvl="1">
              <a:spcBef>
                <a:spcPts val="500"/>
              </a:spcBef>
              <a:defRPr/>
            </a:pPr>
            <a:r>
              <a:rPr lang="en-GB" b="1" dirty="0"/>
              <a:t>PQs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Good match between live register and migrated data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Small amount of further work needed 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Our PQ responses always reflects evolutionary nature of our data over time</a:t>
            </a:r>
          </a:p>
        </p:txBody>
      </p:sp>
    </p:spTree>
    <p:extLst>
      <p:ext uri="{BB962C8B-B14F-4D97-AF65-F5344CB8AC3E}">
        <p14:creationId xmlns:p14="http://schemas.microsoft.com/office/powerpoint/2010/main" val="102294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60604"/>
            <a:ext cx="8349538" cy="423193"/>
          </a:xfrm>
        </p:spPr>
        <p:txBody>
          <a:bodyPr/>
          <a:lstStyle/>
          <a:p>
            <a:r>
              <a:rPr lang="en-GB" dirty="0"/>
              <a:t>Choose a Fertility Clinic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4CE93-5A48-4D9D-AEFC-4C26E1666350}"/>
              </a:ext>
            </a:extLst>
          </p:cNvPr>
          <p:cNvSpPr/>
          <p:nvPr/>
        </p:nvSpPr>
        <p:spPr>
          <a:xfrm>
            <a:off x="372073" y="1229680"/>
            <a:ext cx="7920969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Provides a performance view of clinics on our website including success rates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Data typically updated every 6 months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Last update 2 years ago 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Backlog of data to be checked by clinics following go live – closely supported by register team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Communication strategy to include system element and information element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Potential refresh of </a:t>
            </a:r>
            <a:r>
              <a:rPr lang="en-GB" dirty="0" err="1"/>
              <a:t>CaFC</a:t>
            </a:r>
            <a:r>
              <a:rPr lang="en-GB" dirty="0"/>
              <a:t> in autumn 2019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Validation rules means ‘right first time’ data in the future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GB" dirty="0"/>
              <a:t>Potential for much more frequent </a:t>
            </a:r>
            <a:r>
              <a:rPr lang="en-GB" dirty="0" err="1"/>
              <a:t>CaFC</a:t>
            </a:r>
            <a:r>
              <a:rPr lang="en-GB" dirty="0"/>
              <a:t> refresh and/or real-time reporting</a:t>
            </a:r>
          </a:p>
        </p:txBody>
      </p:sp>
    </p:spTree>
    <p:extLst>
      <p:ext uri="{BB962C8B-B14F-4D97-AF65-F5344CB8AC3E}">
        <p14:creationId xmlns:p14="http://schemas.microsoft.com/office/powerpoint/2010/main" val="353888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423193"/>
          </a:xfrm>
        </p:spPr>
        <p:txBody>
          <a:bodyPr/>
          <a:lstStyle/>
          <a:p>
            <a:r>
              <a:rPr lang="en-GB" dirty="0"/>
              <a:t>Governance and financial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AC3E6-6D3A-4A53-A73B-3C99FBFEC89D}"/>
              </a:ext>
            </a:extLst>
          </p:cNvPr>
          <p:cNvSpPr/>
          <p:nvPr/>
        </p:nvSpPr>
        <p:spPr>
          <a:xfrm>
            <a:off x="396000" y="1584053"/>
            <a:ext cx="8256510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‘Approval to proceed’ during January 2019 based on risk assessment </a:t>
            </a:r>
          </a:p>
          <a:p>
            <a:pPr marL="7429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Reputational</a:t>
            </a:r>
          </a:p>
          <a:p>
            <a:pPr marL="7429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Business </a:t>
            </a:r>
          </a:p>
          <a:p>
            <a:pPr marL="742950" lvl="2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Financial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Launch</a:t>
            </a:r>
            <a:r>
              <a:rPr lang="en-GB" b="1" dirty="0"/>
              <a:t> </a:t>
            </a:r>
            <a:r>
              <a:rPr lang="en-GB" dirty="0"/>
              <a:t>at end January 2019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Programme forecast - within capital budget of £500k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Any future significant issue between now and launch to be discussed between AGC chair and key staff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245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13686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8E90"/>
      </a:dk2>
      <a:lt2>
        <a:srgbClr val="E8E3DB"/>
      </a:lt2>
      <a:accent1>
        <a:srgbClr val="C8DA2A"/>
      </a:accent1>
      <a:accent2>
        <a:srgbClr val="80C242"/>
      </a:accent2>
      <a:accent3>
        <a:srgbClr val="007330"/>
      </a:accent3>
      <a:accent4>
        <a:srgbClr val="24A9E0"/>
      </a:accent4>
      <a:accent5>
        <a:srgbClr val="1466BF"/>
      </a:accent5>
      <a:accent6>
        <a:srgbClr val="F5911E"/>
      </a:accent6>
      <a:hlink>
        <a:srgbClr val="26A9E0"/>
      </a:hlink>
      <a:folHlink>
        <a:srgbClr val="1466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34314</TotalTime>
  <Words>459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Futura Std Book</vt:lpstr>
      <vt:lpstr>Lucida Grande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Dan Howard</cp:lastModifiedBy>
  <cp:revision>365</cp:revision>
  <cp:lastPrinted>2017-03-08T11:16:30Z</cp:lastPrinted>
  <dcterms:created xsi:type="dcterms:W3CDTF">2015-07-08T10:26:55Z</dcterms:created>
  <dcterms:modified xsi:type="dcterms:W3CDTF">2018-11-28T10:05:47Z</dcterms:modified>
</cp:coreProperties>
</file>